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058400" cx="7772400"/>
  <p:notesSz cx="6858000" cy="9144000"/>
  <p:embeddedFontLst>
    <p:embeddedFont>
      <p:font typeface="Roboto Slab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RobotoSlab-regular.fntdata"/><Relationship Id="rId7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264952" y="1456057"/>
            <a:ext cx="7242600" cy="4014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264944" y="5542288"/>
            <a:ext cx="7242600" cy="1550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264944" y="2163088"/>
            <a:ext cx="7242600" cy="3839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264944" y="6164351"/>
            <a:ext cx="7242600" cy="2543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264944" y="4206106"/>
            <a:ext cx="7242600" cy="1646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264944" y="2253728"/>
            <a:ext cx="7242600" cy="668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264945" y="2253728"/>
            <a:ext cx="3399900" cy="668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107540" y="2253728"/>
            <a:ext cx="3399899" cy="668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264945" y="1086506"/>
            <a:ext cx="2386800" cy="1477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264945" y="2717439"/>
            <a:ext cx="2386800" cy="6217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16712" y="880293"/>
            <a:ext cx="5412600" cy="7999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25675" y="5481568"/>
            <a:ext cx="3438300" cy="2415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198575" y="1415968"/>
            <a:ext cx="3261300" cy="7226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64944" y="2253728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3245625" y="5699050"/>
            <a:ext cx="4291200" cy="3785100"/>
          </a:xfrm>
          <a:prstGeom prst="ellipse">
            <a:avLst/>
          </a:prstGeom>
          <a:solidFill>
            <a:srgbClr val="2378BA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type="ctrTitle"/>
          </p:nvPr>
        </p:nvSpPr>
        <p:spPr>
          <a:xfrm>
            <a:off x="264950" y="297727"/>
            <a:ext cx="7242600" cy="2599200"/>
          </a:xfrm>
          <a:prstGeom prst="rect">
            <a:avLst/>
          </a:prstGeom>
          <a:noFill/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5000">
                <a:solidFill>
                  <a:srgbClr val="CC0000"/>
                </a:solidFill>
                <a:latin typeface="Roboto Slab"/>
                <a:ea typeface="Roboto Slab"/>
                <a:cs typeface="Roboto Slab"/>
                <a:sym typeface="Roboto Slab"/>
              </a:rPr>
              <a:t>Technology Student Association Interest Meeting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3067575" y="6405525"/>
            <a:ext cx="4647300" cy="212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Weekday</a:t>
            </a:r>
            <a:r>
              <a:rPr b="1" lang="en" sz="4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,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Month 00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Room Number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774" y="3085859"/>
            <a:ext cx="3487500" cy="229674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/>
        </p:nvSpPr>
        <p:spPr>
          <a:xfrm>
            <a:off x="856100" y="6710225"/>
            <a:ext cx="2307000" cy="202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CC0000"/>
                </a:solidFill>
                <a:latin typeface="Roboto Slab"/>
                <a:ea typeface="Roboto Slab"/>
                <a:cs typeface="Roboto Slab"/>
                <a:sym typeface="Roboto Slab"/>
              </a:rPr>
              <a:t>Come find out about TSA!</a:t>
            </a:r>
          </a:p>
        </p:txBody>
      </p:sp>
      <p:sp>
        <p:nvSpPr>
          <p:cNvPr id="59" name="Shape 59"/>
          <p:cNvSpPr/>
          <p:nvPr/>
        </p:nvSpPr>
        <p:spPr>
          <a:xfrm rot="-5400000">
            <a:off x="127700" y="5784100"/>
            <a:ext cx="3912600" cy="3487500"/>
          </a:xfrm>
          <a:prstGeom prst="uturnArrow">
            <a:avLst>
              <a:gd fmla="val 12014" name="adj1"/>
              <a:gd fmla="val 18046" name="adj2"/>
              <a:gd fmla="val 24479" name="adj3"/>
              <a:gd fmla="val 36757" name="adj4"/>
              <a:gd fmla="val 96813" name="adj5"/>
            </a:avLst>
          </a:prstGeom>
          <a:solidFill>
            <a:srgbClr val="2378BA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4003275" y="2896925"/>
            <a:ext cx="3248400" cy="22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CC0000"/>
                </a:solidFill>
              </a:rPr>
              <a:t>Are you interested in science, technology, engineering, or math? Do you enjoy public speaking, research, or leadership? Do you want to be involved in a fun, international student organization?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